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71" r:id="rId2"/>
    <p:sldId id="259" r:id="rId3"/>
    <p:sldId id="268" r:id="rId4"/>
    <p:sldId id="260" r:id="rId5"/>
    <p:sldId id="261" r:id="rId6"/>
    <p:sldId id="263" r:id="rId7"/>
    <p:sldId id="264" r:id="rId8"/>
    <p:sldId id="265" r:id="rId9"/>
    <p:sldId id="267" r:id="rId10"/>
    <p:sldId id="269" r:id="rId11"/>
    <p:sldId id="270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DIN 1451 Mittelschrift" panose="020B0604020202020204"/>
      <p:regular r:id="rId20"/>
    </p:embeddedFont>
    <p:embeddedFont>
      <p:font typeface="Univers 49 Light Ultra Condense" charset="0"/>
      <p:regular r:id="rId21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BFBFC1"/>
    <a:srgbClr val="F2F2F4"/>
    <a:srgbClr val="C6C6C8"/>
    <a:srgbClr val="D1D1D3"/>
    <a:srgbClr val="C7C7C9"/>
    <a:srgbClr val="D0D0D2"/>
    <a:srgbClr val="9D9D9E"/>
    <a:srgbClr val="C6C6C6"/>
    <a:srgbClr val="D3D3D5"/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8D5C16-3DF6-4738-88FD-D40F44004AE7}" v="11" dt="2019-07-28T20:22:05.4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00" autoAdjust="0"/>
    <p:restoredTop sz="94660" autoAdjust="0"/>
  </p:normalViewPr>
  <p:slideViewPr>
    <p:cSldViewPr snapToGrid="0">
      <p:cViewPr varScale="1">
        <p:scale>
          <a:sx n="114" d="100"/>
          <a:sy n="114" d="100"/>
        </p:scale>
        <p:origin x="798" y="84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</p:sldLst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223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9.xml"/><Relationship Id="rId3" Type="http://schemas.openxmlformats.org/officeDocument/2006/relationships/slide" Target="slides/slide4.xml"/><Relationship Id="rId7" Type="http://schemas.openxmlformats.org/officeDocument/2006/relationships/slide" Target="slides/slide8.xml"/><Relationship Id="rId2" Type="http://schemas.openxmlformats.org/officeDocument/2006/relationships/slide" Target="slides/slide3.xml"/><Relationship Id="rId1" Type="http://schemas.openxmlformats.org/officeDocument/2006/relationships/slide" Target="slides/slide2.xml"/><Relationship Id="rId6" Type="http://schemas.openxmlformats.org/officeDocument/2006/relationships/slide" Target="slides/slide7.xml"/><Relationship Id="rId5" Type="http://schemas.openxmlformats.org/officeDocument/2006/relationships/slide" Target="slides/slide6.xml"/><Relationship Id="rId10" Type="http://schemas.openxmlformats.org/officeDocument/2006/relationships/slide" Target="slides/slide11.xml"/><Relationship Id="rId4" Type="http://schemas.openxmlformats.org/officeDocument/2006/relationships/slide" Target="slides/slide5.xml"/><Relationship Id="rId9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cardo Cavasin" userId="3e6dbcdc-4322-4732-bb66-da9766965efa" providerId="ADAL" clId="{3F8D5C16-3DF6-4738-88FD-D40F44004AE7}"/>
    <pc:docChg chg="undo redo custSel addSld modSld">
      <pc:chgData name="Riccardo Cavasin" userId="3e6dbcdc-4322-4732-bb66-da9766965efa" providerId="ADAL" clId="{3F8D5C16-3DF6-4738-88FD-D40F44004AE7}" dt="2019-07-28T20:23:04.739" v="16" actId="790"/>
      <pc:docMkLst>
        <pc:docMk/>
      </pc:docMkLst>
      <pc:sldChg chg="modSp modTransition">
        <pc:chgData name="Riccardo Cavasin" userId="3e6dbcdc-4322-4732-bb66-da9766965efa" providerId="ADAL" clId="{3F8D5C16-3DF6-4738-88FD-D40F44004AE7}" dt="2019-07-28T20:22:58.096" v="15" actId="790"/>
        <pc:sldMkLst>
          <pc:docMk/>
          <pc:sldMk cId="2063740476" sldId="259"/>
        </pc:sldMkLst>
        <pc:spChg chg="mod">
          <ac:chgData name="Riccardo Cavasin" userId="3e6dbcdc-4322-4732-bb66-da9766965efa" providerId="ADAL" clId="{3F8D5C16-3DF6-4738-88FD-D40F44004AE7}" dt="2019-07-28T20:22:58.096" v="15" actId="790"/>
          <ac:spMkLst>
            <pc:docMk/>
            <pc:sldMk cId="2063740476" sldId="259"/>
            <ac:spMk id="5" creationId="{FE931245-FD39-4E69-A3C0-12FA2C6B48DF}"/>
          </ac:spMkLst>
        </pc:spChg>
        <pc:spChg chg="mod">
          <ac:chgData name="Riccardo Cavasin" userId="3e6dbcdc-4322-4732-bb66-da9766965efa" providerId="ADAL" clId="{3F8D5C16-3DF6-4738-88FD-D40F44004AE7}" dt="2019-07-28T20:22:58.096" v="15" actId="790"/>
          <ac:spMkLst>
            <pc:docMk/>
            <pc:sldMk cId="2063740476" sldId="259"/>
            <ac:spMk id="7" creationId="{1F0F6536-0969-4968-9BBC-910BB11A9915}"/>
          </ac:spMkLst>
        </pc:spChg>
        <pc:spChg chg="mod">
          <ac:chgData name="Riccardo Cavasin" userId="3e6dbcdc-4322-4732-bb66-da9766965efa" providerId="ADAL" clId="{3F8D5C16-3DF6-4738-88FD-D40F44004AE7}" dt="2019-07-28T20:22:58.096" v="15" actId="790"/>
          <ac:spMkLst>
            <pc:docMk/>
            <pc:sldMk cId="2063740476" sldId="259"/>
            <ac:spMk id="10" creationId="{0B0AB760-8A26-49AC-BF1C-4C94165A0AD3}"/>
          </ac:spMkLst>
        </pc:spChg>
      </pc:sldChg>
      <pc:sldChg chg="modSp">
        <pc:chgData name="Riccardo Cavasin" userId="3e6dbcdc-4322-4732-bb66-da9766965efa" providerId="ADAL" clId="{3F8D5C16-3DF6-4738-88FD-D40F44004AE7}" dt="2019-07-28T20:23:04.739" v="16" actId="790"/>
        <pc:sldMkLst>
          <pc:docMk/>
          <pc:sldMk cId="1602848407" sldId="268"/>
        </pc:sldMkLst>
        <pc:spChg chg="mod">
          <ac:chgData name="Riccardo Cavasin" userId="3e6dbcdc-4322-4732-bb66-da9766965efa" providerId="ADAL" clId="{3F8D5C16-3DF6-4738-88FD-D40F44004AE7}" dt="2019-07-28T20:23:04.739" v="16" actId="790"/>
          <ac:spMkLst>
            <pc:docMk/>
            <pc:sldMk cId="1602848407" sldId="268"/>
            <ac:spMk id="5" creationId="{FE931245-FD39-4E69-A3C0-12FA2C6B48DF}"/>
          </ac:spMkLst>
        </pc:spChg>
        <pc:spChg chg="mod">
          <ac:chgData name="Riccardo Cavasin" userId="3e6dbcdc-4322-4732-bb66-da9766965efa" providerId="ADAL" clId="{3F8D5C16-3DF6-4738-88FD-D40F44004AE7}" dt="2019-07-28T20:23:04.739" v="16" actId="790"/>
          <ac:spMkLst>
            <pc:docMk/>
            <pc:sldMk cId="1602848407" sldId="268"/>
            <ac:spMk id="7" creationId="{1F0F6536-0969-4968-9BBC-910BB11A9915}"/>
          </ac:spMkLst>
        </pc:spChg>
        <pc:spChg chg="mod">
          <ac:chgData name="Riccardo Cavasin" userId="3e6dbcdc-4322-4732-bb66-da9766965efa" providerId="ADAL" clId="{3F8D5C16-3DF6-4738-88FD-D40F44004AE7}" dt="2019-07-28T20:23:04.739" v="16" actId="790"/>
          <ac:spMkLst>
            <pc:docMk/>
            <pc:sldMk cId="1602848407" sldId="268"/>
            <ac:spMk id="10" creationId="{0B0AB760-8A26-49AC-BF1C-4C94165A0AD3}"/>
          </ac:spMkLst>
        </pc:spChg>
      </pc:sldChg>
      <pc:sldChg chg="modSp">
        <pc:chgData name="Riccardo Cavasin" userId="3e6dbcdc-4322-4732-bb66-da9766965efa" providerId="ADAL" clId="{3F8D5C16-3DF6-4738-88FD-D40F44004AE7}" dt="2019-07-28T20:18:01.429" v="5" actId="20577"/>
        <pc:sldMkLst>
          <pc:docMk/>
          <pc:sldMk cId="3153462365" sldId="269"/>
        </pc:sldMkLst>
        <pc:spChg chg="mod">
          <ac:chgData name="Riccardo Cavasin" userId="3e6dbcdc-4322-4732-bb66-da9766965efa" providerId="ADAL" clId="{3F8D5C16-3DF6-4738-88FD-D40F44004AE7}" dt="2019-07-28T20:18:01.429" v="5" actId="20577"/>
          <ac:spMkLst>
            <pc:docMk/>
            <pc:sldMk cId="3153462365" sldId="269"/>
            <ac:spMk id="8" creationId="{5BC2B050-66F9-451D-9592-B2EC1B410985}"/>
          </ac:spMkLst>
        </pc:spChg>
      </pc:sldChg>
      <pc:sldChg chg="addSp delSp modSp add modAnim">
        <pc:chgData name="Riccardo Cavasin" userId="3e6dbcdc-4322-4732-bb66-da9766965efa" providerId="ADAL" clId="{3F8D5C16-3DF6-4738-88FD-D40F44004AE7}" dt="2019-07-28T20:22:05.483" v="14"/>
        <pc:sldMkLst>
          <pc:docMk/>
          <pc:sldMk cId="4049017816" sldId="271"/>
        </pc:sldMkLst>
        <pc:spChg chg="del">
          <ac:chgData name="Riccardo Cavasin" userId="3e6dbcdc-4322-4732-bb66-da9766965efa" providerId="ADAL" clId="{3F8D5C16-3DF6-4738-88FD-D40F44004AE7}" dt="2019-07-28T20:18:10.933" v="7" actId="478"/>
          <ac:spMkLst>
            <pc:docMk/>
            <pc:sldMk cId="4049017816" sldId="271"/>
            <ac:spMk id="2" creationId="{6659DBB8-BC55-4381-8CF4-8B6044A26C59}"/>
          </ac:spMkLst>
        </pc:spChg>
        <pc:spChg chg="del">
          <ac:chgData name="Riccardo Cavasin" userId="3e6dbcdc-4322-4732-bb66-da9766965efa" providerId="ADAL" clId="{3F8D5C16-3DF6-4738-88FD-D40F44004AE7}" dt="2019-07-28T20:18:10.933" v="7" actId="478"/>
          <ac:spMkLst>
            <pc:docMk/>
            <pc:sldMk cId="4049017816" sldId="271"/>
            <ac:spMk id="3" creationId="{2B5807C0-9A37-4735-B331-7CE0CFA4972D}"/>
          </ac:spMkLst>
        </pc:spChg>
        <pc:picChg chg="add mod">
          <ac:chgData name="Riccardo Cavasin" userId="3e6dbcdc-4322-4732-bb66-da9766965efa" providerId="ADAL" clId="{3F8D5C16-3DF6-4738-88FD-D40F44004AE7}" dt="2019-07-28T20:22:05.483" v="14"/>
          <ac:picMkLst>
            <pc:docMk/>
            <pc:sldMk cId="4049017816" sldId="271"/>
            <ac:picMk id="5" creationId="{C0EA0E4D-D11B-42E7-844A-A328A01A3A67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6292BC-65E2-4DD1-AD80-FAA14243AA4D}" type="datetimeFigureOut">
              <a:rPr lang="it-IT" smtClean="0"/>
              <a:t>28/07/2019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754B6-1DE0-4FBA-850B-E9DD17E5167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25980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754B6-1DE0-4FBA-850B-E9DD17E5167E}" type="slidenum">
              <a:rPr lang="it-IT" smtClean="0"/>
              <a:t>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28183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754B6-1DE0-4FBA-850B-E9DD17E5167E}" type="slidenum">
              <a:rPr lang="it-IT" smtClean="0"/>
              <a:t>11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01642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754B6-1DE0-4FBA-850B-E9DD17E5167E}" type="slidenum">
              <a:rPr lang="it-IT" smtClean="0"/>
              <a:t>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902204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754B6-1DE0-4FBA-850B-E9DD17E5167E}" type="slidenum">
              <a:rPr lang="it-IT" smtClean="0"/>
              <a:t>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884760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754B6-1DE0-4FBA-850B-E9DD17E5167E}" type="slidenum">
              <a:rPr lang="it-IT" smtClean="0"/>
              <a:t>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77991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754B6-1DE0-4FBA-850B-E9DD17E5167E}" type="slidenum">
              <a:rPr lang="it-IT" smtClean="0"/>
              <a:t>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538305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754B6-1DE0-4FBA-850B-E9DD17E5167E}" type="slidenum">
              <a:rPr lang="it-IT" smtClean="0"/>
              <a:t>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636073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754B6-1DE0-4FBA-850B-E9DD17E5167E}" type="slidenum">
              <a:rPr lang="it-IT" smtClean="0"/>
              <a:t>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40751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754B6-1DE0-4FBA-850B-E9DD17E5167E}" type="slidenum">
              <a:rPr lang="it-IT" smtClean="0"/>
              <a:t>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373313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754B6-1DE0-4FBA-850B-E9DD17E5167E}" type="slidenum">
              <a:rPr lang="it-IT" smtClean="0"/>
              <a:t>10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49365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67D29D-CF79-44A4-BD09-1AC0EA6894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0A5D0F0-61CA-46F9-88BC-1704D7E43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5239918-6802-49A2-99EA-86B8659D2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49D54-F7F3-4F1B-9F9E-58F05FFE5432}" type="datetime1">
              <a:rPr lang="it-IT" smtClean="0"/>
              <a:t>28/07/2019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3E30FEA-8C57-40D5-839E-ABD5C3900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527FF7D-1F5B-41FB-A53E-36CF53871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71BEAEA-51BF-41E3-9B22-A6B10E383534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78360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DB4942-488F-4559-8DC9-B124B6B26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E935316-F78C-4AE1-BC21-63D7FA6793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6468FF3-443D-4D86-892C-A88FC53ED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8C65A-3247-4DB7-8D58-831433057E0F}" type="datetime1">
              <a:rPr lang="it-IT" smtClean="0"/>
              <a:t>28/07/2019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09EAB59-9F16-4B50-8D7B-D9B3CA8A7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490E0C9-DE0A-4ACD-A861-FF40570D5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BEAEA-51BF-41E3-9B22-A6B10E383534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83054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13FD56A4-74BB-494F-894B-12B8CBA17A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26B8168-D49D-4AB4-A020-692FFFF16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77FA162-68F9-47CC-81FB-9DFA0A877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46C24-D2C4-4C55-8704-BFB1FF75FC54}" type="datetime1">
              <a:rPr lang="it-IT" smtClean="0"/>
              <a:t>28/07/2019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BFE905B-0306-4F05-8566-094945524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59C4C56-43E4-4EB7-BC3D-CC6F952CD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BEAEA-51BF-41E3-9B22-A6B10E383534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24252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026456-A0D6-46DF-AC8B-0E6EDF0C6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A06359C-1B8B-458D-AF66-207127218E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330B831-0987-4610-8456-BD8448A83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8FC12-D49F-4C76-A8F6-012009F49009}" type="datetime1">
              <a:rPr lang="it-IT" smtClean="0"/>
              <a:t>28/07/2019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B05B3DC-7CF7-471D-BEEA-CFC01FFD3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16D927F-AC4E-4DAF-B464-36B93E76D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BEAEA-51BF-41E3-9B22-A6B10E383534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01537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B9261D-8A62-4589-A816-F5F863A8E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66DC2C5-27CF-4F38-91D6-D2CD2340D9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7C4A19D-6E98-4B0E-9D19-39C24D651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0D2FE-D967-437C-98E4-DFF2F5108451}" type="datetime1">
              <a:rPr lang="it-IT" smtClean="0"/>
              <a:t>28/07/2019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CD4B8EB-0322-4896-A381-483FD3329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F4DAA03-BA8D-403F-9ED7-68853549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BEAEA-51BF-41E3-9B22-A6B10E383534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979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C17294C-6849-4146-8895-5B2CB39B0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181CDE8-F1C5-4DDD-A7B2-8111281B20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6E05C04-4DB3-4240-A132-01FB316894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171E114-AA15-4D6B-971D-4033A05AD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2BD1A-AF20-4217-9EBB-459DD8813F11}" type="datetime1">
              <a:rPr lang="it-IT" smtClean="0"/>
              <a:t>28/07/2019</a:t>
            </a:fld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410F0AE-C97E-4EAC-B023-92AFA9F86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5A67BAC-67EE-41EF-BB9A-E130B08C8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BEAEA-51BF-41E3-9B22-A6B10E383534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49878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8EBC0E-AE96-4EBF-A15D-7422970C2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532AB5D-E910-439F-840E-584D0E353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7E4F727-0799-4265-8AEB-796B2781DC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C1535193-1152-4572-95AB-A8C27C628A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9E52008-2C07-45DC-AF3B-787432FD11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E22C3FB7-5CED-423A-A460-2C360B9FF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D4E51-BFBB-48B7-9299-11AB463F5AE4}" type="datetime1">
              <a:rPr lang="it-IT" smtClean="0"/>
              <a:t>28/07/2019</a:t>
            </a:fld>
            <a:endParaRPr lang="it-IT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CAD889F-38BD-4424-9237-D45A7466D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468E1214-0F7A-42BA-9020-840B2FD61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BEAEA-51BF-41E3-9B22-A6B10E383534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19434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8547276-008D-410A-AB7C-3795B0015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B8B6732-CE80-421C-8925-BE8697555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893DF-AA76-4E2D-B84C-DA75A2C1BCDA}" type="datetime1">
              <a:rPr lang="it-IT" smtClean="0"/>
              <a:t>28/07/2019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81CDA5A-B205-4917-B351-600E43BBA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27BEE41-DF29-44A0-A6F6-064FFE5FD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BEAEA-51BF-41E3-9B22-A6B10E383534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8545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F8DD8D06-2C2D-460E-B9E1-72499539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FD435-F000-4641-8089-C7904BBEA39B}" type="datetime1">
              <a:rPr lang="it-IT" smtClean="0"/>
              <a:t>28/07/2019</a:t>
            </a:fld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3B7A1F08-0802-4BA7-B20E-4A1268E0A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19D0310-F30D-4CC7-850D-692FA2710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BEAEA-51BF-41E3-9B22-A6B10E383534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05465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62E0221-6BDA-462D-9F67-863E672A5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89C78D2-8420-4EBA-99EF-3183AFD79B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6F5A870-86C7-4064-8543-004BC5CD78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69A3041-4F39-4BCC-AA0F-6EB93891E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97AA7-17EB-4177-ABFE-B2C8F4B64CBF}" type="datetime1">
              <a:rPr lang="it-IT" smtClean="0"/>
              <a:t>28/07/2019</a:t>
            </a:fld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4AAC8F4-DB5F-486E-9F31-0A71674E4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C175787-AB88-4FF0-B726-998E32CEA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BEAEA-51BF-41E3-9B22-A6B10E383534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00947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FD66459-6EDD-48F6-884B-8923C57D9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878B53E8-8951-4D31-9593-B70C4D3CB0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D1EB857-8677-4C35-B053-CFBD1D9366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6BCC2E0-1CEE-4AEF-9722-76A7689C7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D47BB-38A0-4D96-A7C5-678F175B8999}" type="datetime1">
              <a:rPr lang="it-IT" smtClean="0"/>
              <a:t>28/07/2019</a:t>
            </a:fld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090E695-D19D-4FE4-9A99-8C89CA446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AE4FD96-8214-49C5-8D25-65CDDB354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BEAEA-51BF-41E3-9B22-A6B10E383534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3858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03EEC76-BE01-4D02-AB87-66ABDBF90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AE80CFC-06DD-4343-8902-8AFAB32FD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5EF8204-57E1-44D5-AEE8-18B9A5F3A8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F53579-CF41-4927-A202-98A579D43B64}" type="datetime1">
              <a:rPr lang="it-IT" smtClean="0"/>
              <a:t>28/07/2019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9DD003A-80A9-47F9-85B5-DE102D0FAA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835C240-EE8C-4660-83F2-5F9440B70A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176963"/>
            <a:ext cx="2743200" cy="6810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00">
                <a:solidFill>
                  <a:schemeClr val="tx1">
                    <a:tint val="75000"/>
                  </a:schemeClr>
                </a:solidFill>
                <a:latin typeface="Univers 49 Light Ultra Condense" pitchFamily="50" charset="0"/>
              </a:defRPr>
            </a:lvl1pPr>
          </a:lstStyle>
          <a:p>
            <a:fld id="{571BEAEA-51BF-41E3-9B22-A6B10E383534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14058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gif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B09CCB6-87BB-422B-924D-6E061941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BEAEA-51BF-41E3-9B22-A6B10E383534}" type="slidenum">
              <a:rPr lang="it-IT" smtClean="0"/>
              <a:pPr/>
              <a:t>1</a:t>
            </a:fld>
            <a:endParaRPr lang="it-IT" dirty="0"/>
          </a:p>
        </p:txBody>
      </p:sp>
      <p:pic>
        <p:nvPicPr>
          <p:cNvPr id="5" name="rendering_1">
            <a:hlinkClick r:id="" action="ppaction://media"/>
            <a:extLst>
              <a:ext uri="{FF2B5EF4-FFF2-40B4-BE49-F238E27FC236}">
                <a16:creationId xmlns:a16="http://schemas.microsoft.com/office/drawing/2014/main" id="{C0EA0E4D-D11B-42E7-844A-A328A01A3A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017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FE931245-FD39-4E69-A3C0-12FA2C6B48DF}"/>
              </a:ext>
            </a:extLst>
          </p:cNvPr>
          <p:cNvSpPr txBox="1"/>
          <p:nvPr/>
        </p:nvSpPr>
        <p:spPr>
          <a:xfrm>
            <a:off x="3096489" y="1692927"/>
            <a:ext cx="900892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DIN 1451 Mittelschrift" panose="020B0603050302020204" pitchFamily="34" charset="0"/>
              </a:rPr>
              <a:t>TIME</a:t>
            </a:r>
            <a:endParaRPr lang="it-IT" sz="3600" dirty="0">
              <a:effectLst/>
              <a:latin typeface="DIN 1451 Mittelschrift" panose="020B0603050302020204" pitchFamily="34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F0F6536-0969-4968-9BBC-910BB11A9915}"/>
              </a:ext>
            </a:extLst>
          </p:cNvPr>
          <p:cNvSpPr txBox="1"/>
          <p:nvPr/>
        </p:nvSpPr>
        <p:spPr>
          <a:xfrm>
            <a:off x="2691245" y="2388913"/>
            <a:ext cx="1818409" cy="667960"/>
          </a:xfrm>
          <a:prstGeom prst="rect">
            <a:avLst/>
          </a:prstGeom>
          <a:noFill/>
          <a:effectLst/>
        </p:spPr>
        <p:txBody>
          <a:bodyPr wrap="square" lIns="3600" tIns="90000" rIns="0" bIns="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it-IT" sz="1500" dirty="0" err="1">
                <a:effectLst/>
                <a:latin typeface="DIN 1451 Mittelschrift" panose="020B0603050302020204" pitchFamily="34" charset="0"/>
              </a:rPr>
              <a:t>Further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developments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:</a:t>
            </a:r>
          </a:p>
          <a:p>
            <a:pPr>
              <a:lnSpc>
                <a:spcPts val="1500"/>
              </a:lnSpc>
            </a:pPr>
            <a:endParaRPr lang="it-IT" sz="1500" dirty="0">
              <a:effectLst/>
              <a:latin typeface="DIN 1451 Mittelschrift" panose="020B0603050302020204" pitchFamily="34" charset="0"/>
            </a:endParaRPr>
          </a:p>
          <a:p>
            <a:pPr>
              <a:lnSpc>
                <a:spcPts val="1500"/>
              </a:lnSpc>
            </a:pPr>
            <a:r>
              <a:rPr lang="it-IT" sz="1500" dirty="0">
                <a:effectLst/>
                <a:latin typeface="DIN 1451 Mittelschrift" panose="020B0603050302020204" pitchFamily="34" charset="0"/>
              </a:rPr>
              <a:t>-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add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audio playback</a:t>
            </a:r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78C10DEF-C3C4-4873-B288-361C59C7B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BEAEA-51BF-41E3-9B22-A6B10E383534}" type="slidenum">
              <a:rPr lang="it-IT" smtClean="0"/>
              <a:t>10</a:t>
            </a:fld>
            <a:endParaRPr lang="it-IT" dirty="0"/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742891C7-3211-448C-B106-AE0085D7227C}"/>
              </a:ext>
            </a:extLst>
          </p:cNvPr>
          <p:cNvSpPr/>
          <p:nvPr/>
        </p:nvSpPr>
        <p:spPr>
          <a:xfrm>
            <a:off x="4653887" y="3589361"/>
            <a:ext cx="4878733" cy="1897039"/>
          </a:xfrm>
          <a:prstGeom prst="rect">
            <a:avLst/>
          </a:prstGeom>
          <a:gradFill>
            <a:gsLst>
              <a:gs pos="100000">
                <a:srgbClr val="F2F2F4"/>
              </a:gs>
              <a:gs pos="0">
                <a:srgbClr val="F2F2F4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BC2B050-66F9-451D-9592-B2EC1B410985}"/>
              </a:ext>
            </a:extLst>
          </p:cNvPr>
          <p:cNvSpPr txBox="1"/>
          <p:nvPr/>
        </p:nvSpPr>
        <p:spPr>
          <a:xfrm>
            <a:off x="4653887" y="2630329"/>
            <a:ext cx="4878733" cy="1822122"/>
          </a:xfrm>
          <a:prstGeom prst="rect">
            <a:avLst/>
          </a:prstGeom>
          <a:noFill/>
          <a:effectLst/>
        </p:spPr>
        <p:txBody>
          <a:bodyPr wrap="square" lIns="0" tIns="90000" rIns="0" bIns="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it-IT" dirty="0">
                <a:effectLst/>
                <a:latin typeface="DIN 1451 Mittelschrift" panose="020B0603050302020204" pitchFamily="34" charset="0"/>
              </a:rPr>
              <a:t>Project </a:t>
            </a:r>
            <a:r>
              <a:rPr lang="it-IT" dirty="0" err="1">
                <a:effectLst/>
                <a:latin typeface="DIN 1451 Mittelschrift" panose="020B0603050302020204" pitchFamily="34" charset="0"/>
              </a:rPr>
              <a:t>completed</a:t>
            </a:r>
            <a:r>
              <a:rPr lang="it-IT" dirty="0">
                <a:effectLst/>
                <a:latin typeface="DIN 1451 Mittelschrift" panose="020B0603050302020204" pitchFamily="34" charset="0"/>
              </a:rPr>
              <a:t> in </a:t>
            </a:r>
            <a:r>
              <a:rPr lang="it-IT" dirty="0" err="1">
                <a:effectLst/>
                <a:latin typeface="DIN 1451 Mittelschrift" panose="020B0603050302020204" pitchFamily="34" charset="0"/>
              </a:rPr>
              <a:t>two</a:t>
            </a:r>
            <a:r>
              <a:rPr lang="it-IT" dirty="0">
                <a:effectLst/>
                <a:latin typeface="DIN 1451 Mittelschrift" panose="020B0603050302020204" pitchFamily="34" charset="0"/>
              </a:rPr>
              <a:t> </a:t>
            </a:r>
            <a:r>
              <a:rPr lang="it-IT" dirty="0" err="1">
                <a:effectLst/>
                <a:latin typeface="DIN 1451 Mittelschrift" panose="020B0603050302020204" pitchFamily="34" charset="0"/>
              </a:rPr>
              <a:t>days</a:t>
            </a:r>
            <a:r>
              <a:rPr lang="it-IT" dirty="0">
                <a:effectLst/>
                <a:latin typeface="DIN 1451 Mittelschrift" panose="020B0603050302020204" pitchFamily="34" charset="0"/>
              </a:rPr>
              <a:t> and </a:t>
            </a:r>
            <a:r>
              <a:rPr lang="it-IT" dirty="0" err="1">
                <a:effectLst/>
                <a:latin typeface="DIN 1451 Mittelschrift" panose="020B0603050302020204" pitchFamily="34" charset="0"/>
              </a:rPr>
              <a:t>half</a:t>
            </a:r>
            <a:r>
              <a:rPr lang="it-IT" dirty="0">
                <a:effectLst/>
                <a:latin typeface="DIN 1451 Mittelschrift" panose="020B0603050302020204" pitchFamily="34" charset="0"/>
              </a:rPr>
              <a:t>:</a:t>
            </a:r>
          </a:p>
          <a:p>
            <a:pPr algn="ctr">
              <a:lnSpc>
                <a:spcPts val="1500"/>
              </a:lnSpc>
            </a:pPr>
            <a:endParaRPr lang="it-IT" dirty="0">
              <a:effectLst/>
              <a:latin typeface="DIN 1451 Mittelschrift" panose="020B0603050302020204" pitchFamily="34" charset="0"/>
            </a:endParaRPr>
          </a:p>
          <a:p>
            <a:pPr algn="ctr">
              <a:lnSpc>
                <a:spcPts val="1500"/>
              </a:lnSpc>
            </a:pPr>
            <a:r>
              <a:rPr lang="it-IT" dirty="0" err="1">
                <a:effectLst/>
                <a:latin typeface="DIN 1451 Mittelschrift" panose="020B0603050302020204" pitchFamily="34" charset="0"/>
              </a:rPr>
              <a:t>Sunday</a:t>
            </a:r>
            <a:r>
              <a:rPr lang="it-IT" dirty="0">
                <a:effectLst/>
                <a:latin typeface="DIN 1451 Mittelschrift" panose="020B0603050302020204" pitchFamily="34" charset="0"/>
              </a:rPr>
              <a:t> 21: Aperture design </a:t>
            </a:r>
            <a:r>
              <a:rPr lang="it-IT" dirty="0" err="1">
                <a:effectLst/>
                <a:latin typeface="DIN 1451 Mittelschrift" panose="020B0603050302020204" pitchFamily="34" charset="0"/>
              </a:rPr>
              <a:t>study</a:t>
            </a:r>
            <a:r>
              <a:rPr lang="it-IT" dirty="0">
                <a:effectLst/>
                <a:latin typeface="DIN 1451 Mittelschrift" panose="020B0603050302020204" pitchFamily="34" charset="0"/>
              </a:rPr>
              <a:t> and </a:t>
            </a:r>
            <a:r>
              <a:rPr lang="it-IT" dirty="0" err="1">
                <a:effectLst/>
                <a:latin typeface="DIN 1451 Mittelschrift" panose="020B0603050302020204" pitchFamily="34" charset="0"/>
              </a:rPr>
              <a:t>analysis</a:t>
            </a:r>
            <a:r>
              <a:rPr lang="it-IT" dirty="0">
                <a:effectLst/>
                <a:latin typeface="DIN 1451 Mittelschrift" panose="020B0603050302020204" pitchFamily="34" charset="0"/>
              </a:rPr>
              <a:t>, font </a:t>
            </a:r>
            <a:r>
              <a:rPr lang="it-IT" dirty="0" err="1">
                <a:effectLst/>
                <a:latin typeface="DIN 1451 Mittelschrift" panose="020B0603050302020204" pitchFamily="34" charset="0"/>
              </a:rPr>
              <a:t>research</a:t>
            </a:r>
            <a:r>
              <a:rPr lang="it-IT" dirty="0">
                <a:effectLst/>
                <a:latin typeface="DIN 1451 Mittelschrift" panose="020B0603050302020204" pitchFamily="34" charset="0"/>
              </a:rPr>
              <a:t>, background and </a:t>
            </a:r>
            <a:r>
              <a:rPr lang="it-IT" dirty="0" err="1">
                <a:effectLst/>
                <a:latin typeface="DIN 1451 Mittelschrift" panose="020B0603050302020204" pitchFamily="34" charset="0"/>
              </a:rPr>
              <a:t>animation</a:t>
            </a:r>
            <a:r>
              <a:rPr lang="it-IT" dirty="0">
                <a:effectLst/>
                <a:latin typeface="DIN 1451 Mittelschrift" panose="020B0603050302020204" pitchFamily="34" charset="0"/>
              </a:rPr>
              <a:t> </a:t>
            </a:r>
            <a:r>
              <a:rPr lang="it-IT" dirty="0" err="1">
                <a:effectLst/>
                <a:latin typeface="DIN 1451 Mittelschrift" panose="020B0603050302020204" pitchFamily="34" charset="0"/>
              </a:rPr>
              <a:t>completion</a:t>
            </a:r>
            <a:endParaRPr lang="it-IT" dirty="0">
              <a:effectLst/>
              <a:latin typeface="DIN 1451 Mittelschrift" panose="020B0603050302020204" pitchFamily="34" charset="0"/>
            </a:endParaRPr>
          </a:p>
          <a:p>
            <a:pPr algn="ctr">
              <a:lnSpc>
                <a:spcPts val="1500"/>
              </a:lnSpc>
            </a:pPr>
            <a:endParaRPr lang="it-IT" dirty="0">
              <a:effectLst/>
              <a:latin typeface="DIN 1451 Mittelschrift" panose="020B0603050302020204" pitchFamily="34" charset="0"/>
            </a:endParaRPr>
          </a:p>
          <a:p>
            <a:pPr algn="ctr">
              <a:lnSpc>
                <a:spcPts val="1500"/>
              </a:lnSpc>
            </a:pPr>
            <a:r>
              <a:rPr lang="it-IT" dirty="0" err="1">
                <a:effectLst/>
                <a:latin typeface="DIN 1451 Mittelschrift" panose="020B0603050302020204" pitchFamily="34" charset="0"/>
              </a:rPr>
              <a:t>Monday</a:t>
            </a:r>
            <a:r>
              <a:rPr lang="it-IT" dirty="0">
                <a:effectLst/>
                <a:latin typeface="DIN 1451 Mittelschrift" panose="020B0603050302020204" pitchFamily="34" charset="0"/>
              </a:rPr>
              <a:t> 22: code </a:t>
            </a:r>
            <a:r>
              <a:rPr lang="it-IT" dirty="0" err="1">
                <a:effectLst/>
                <a:latin typeface="DIN 1451 Mittelschrift" panose="020B0603050302020204" pitchFamily="34" charset="0"/>
              </a:rPr>
              <a:t>backbone</a:t>
            </a:r>
            <a:r>
              <a:rPr lang="it-IT" dirty="0">
                <a:effectLst/>
                <a:latin typeface="DIN 1451 Mittelschrift" panose="020B0603050302020204" pitchFamily="34" charset="0"/>
              </a:rPr>
              <a:t> </a:t>
            </a:r>
            <a:r>
              <a:rPr lang="it-IT" dirty="0" err="1">
                <a:effectLst/>
                <a:latin typeface="DIN 1451 Mittelschrift" panose="020B0603050302020204" pitchFamily="34" charset="0"/>
              </a:rPr>
              <a:t>completed</a:t>
            </a:r>
            <a:endParaRPr lang="it-IT" dirty="0">
              <a:effectLst/>
              <a:latin typeface="DIN 1451 Mittelschrift" panose="020B0603050302020204" pitchFamily="34" charset="0"/>
            </a:endParaRPr>
          </a:p>
          <a:p>
            <a:pPr algn="ctr">
              <a:lnSpc>
                <a:spcPts val="1500"/>
              </a:lnSpc>
            </a:pPr>
            <a:endParaRPr lang="it-IT" dirty="0">
              <a:effectLst/>
              <a:latin typeface="DIN 1451 Mittelschrift" panose="020B0603050302020204" pitchFamily="34" charset="0"/>
            </a:endParaRPr>
          </a:p>
          <a:p>
            <a:pPr algn="ctr">
              <a:lnSpc>
                <a:spcPts val="1500"/>
              </a:lnSpc>
            </a:pPr>
            <a:r>
              <a:rPr lang="it-IT" dirty="0" err="1">
                <a:effectLst/>
                <a:latin typeface="DIN 1451 Mittelschrift" panose="020B0603050302020204" pitchFamily="34" charset="0"/>
              </a:rPr>
              <a:t>Tuesday</a:t>
            </a:r>
            <a:r>
              <a:rPr lang="it-IT" dirty="0">
                <a:effectLst/>
                <a:latin typeface="DIN 1451 Mittelschrift" panose="020B0603050302020204" pitchFamily="34" charset="0"/>
              </a:rPr>
              <a:t> 23: fine tuning, </a:t>
            </a:r>
            <a:r>
              <a:rPr lang="it-IT" dirty="0" err="1">
                <a:effectLst/>
                <a:latin typeface="DIN 1451 Mittelschrift" panose="020B0603050302020204" pitchFamily="34" charset="0"/>
              </a:rPr>
              <a:t>presentation</a:t>
            </a:r>
            <a:r>
              <a:rPr lang="it-IT" dirty="0">
                <a:effectLst/>
                <a:latin typeface="DIN 1451 Mittelschrift" panose="020B0603050302020204" pitchFamily="34" charset="0"/>
              </a:rPr>
              <a:t> </a:t>
            </a:r>
            <a:r>
              <a:rPr lang="it-IT" dirty="0" err="1">
                <a:effectLst/>
                <a:latin typeface="DIN 1451 Mittelschrift" panose="020B0603050302020204" pitchFamily="34" charset="0"/>
              </a:rPr>
              <a:t>completed</a:t>
            </a:r>
            <a:endParaRPr lang="it-IT" dirty="0">
              <a:effectLst/>
              <a:latin typeface="DIN 1451 Mittelschrift" panose="020B06030503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3462365"/>
      </p:ext>
    </p:extLst>
  </p:cSld>
  <p:clrMapOvr>
    <a:masterClrMapping/>
  </p:clrMapOvr>
  <p:transition spd="slow">
    <p:wipe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FE931245-FD39-4E69-A3C0-12FA2C6B48DF}"/>
              </a:ext>
            </a:extLst>
          </p:cNvPr>
          <p:cNvSpPr txBox="1"/>
          <p:nvPr/>
        </p:nvSpPr>
        <p:spPr>
          <a:xfrm>
            <a:off x="3096489" y="1692927"/>
            <a:ext cx="900892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DIN 1451 Mittelschrift" panose="020B0603050302020204" pitchFamily="34" charset="0"/>
              </a:rPr>
              <a:t>END</a:t>
            </a:r>
            <a:endParaRPr lang="it-IT" sz="3600" dirty="0">
              <a:effectLst/>
              <a:latin typeface="DIN 1451 Mittelschrift" panose="020B0603050302020204" pitchFamily="34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F0F6536-0969-4968-9BBC-910BB11A9915}"/>
              </a:ext>
            </a:extLst>
          </p:cNvPr>
          <p:cNvSpPr txBox="1"/>
          <p:nvPr/>
        </p:nvSpPr>
        <p:spPr>
          <a:xfrm>
            <a:off x="2691245" y="2388913"/>
            <a:ext cx="1818409" cy="667960"/>
          </a:xfrm>
          <a:prstGeom prst="rect">
            <a:avLst/>
          </a:prstGeom>
          <a:noFill/>
          <a:effectLst/>
        </p:spPr>
        <p:txBody>
          <a:bodyPr wrap="square" lIns="3600" tIns="90000" rIns="0" bIns="0" rtlCol="0">
            <a:spAutoFit/>
          </a:bodyPr>
          <a:lstStyle>
            <a:defPPr>
              <a:defRPr lang="it-IT"/>
            </a:defPPr>
            <a:lvl1pPr algn="ctr">
              <a:lnSpc>
                <a:spcPts val="1500"/>
              </a:lnSpc>
              <a:defRPr sz="1500">
                <a:effectLst/>
                <a:latin typeface="DIN 1451 Mittelschrift" panose="020B0603050302020204" pitchFamily="34" charset="0"/>
              </a:defRPr>
            </a:lvl1pPr>
          </a:lstStyle>
          <a:p>
            <a:r>
              <a:rPr lang="en-US" dirty="0"/>
              <a:t>Thank you,</a:t>
            </a:r>
          </a:p>
          <a:p>
            <a:endParaRPr lang="en-US" dirty="0"/>
          </a:p>
          <a:p>
            <a:r>
              <a:rPr lang="en-US" dirty="0"/>
              <a:t>Cave Johnson.</a:t>
            </a:r>
            <a:endParaRPr lang="it-IT" dirty="0"/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78C10DEF-C3C4-4873-B288-361C59C7B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BEAEA-51BF-41E3-9B22-A6B10E383534}" type="slidenum">
              <a:rPr lang="it-IT" smtClean="0"/>
              <a:t>11</a:t>
            </a:fld>
            <a:endParaRPr lang="it-IT" dirty="0"/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742891C7-3211-448C-B106-AE0085D7227C}"/>
              </a:ext>
            </a:extLst>
          </p:cNvPr>
          <p:cNvSpPr/>
          <p:nvPr/>
        </p:nvSpPr>
        <p:spPr>
          <a:xfrm>
            <a:off x="4653887" y="3589361"/>
            <a:ext cx="4878733" cy="1897039"/>
          </a:xfrm>
          <a:prstGeom prst="rect">
            <a:avLst/>
          </a:prstGeom>
          <a:gradFill>
            <a:gsLst>
              <a:gs pos="100000">
                <a:srgbClr val="F2F2F4"/>
              </a:gs>
              <a:gs pos="0">
                <a:srgbClr val="F2F2F4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BC2B050-66F9-451D-9592-B2EC1B410985}"/>
              </a:ext>
            </a:extLst>
          </p:cNvPr>
          <p:cNvSpPr txBox="1"/>
          <p:nvPr/>
        </p:nvSpPr>
        <p:spPr>
          <a:xfrm>
            <a:off x="4681183" y="2411961"/>
            <a:ext cx="4878733" cy="3693319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Forms FORM-29827281-12: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Test Assessment Report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This was a triumph.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I'm making a note here: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HUGE SUCCESS.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It's hard to overstate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my satisfaction.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Aperture Science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We do what we must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because we can.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For the good of all of us.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Except the ones who are dead.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But there's no sense crying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over every mistake.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You just keep on trying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till you run out of cake.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And the Science gets done.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And you make a neat gun.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For the people who are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still alive.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Forms FORM-55551-5: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Personnel File Addendum: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Dear &lt;&lt;Subject Name Here&gt;&gt;,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I'm not even angry.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I'm being so sincere right now.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Even though you broke my heart.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And killed me.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And tore me to pieces.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And threw every piece into a fire.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As they burned it hurt because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I was so happy for you!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Now these points of data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make a beautiful line.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And we're out of beta.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We're releasing on time.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So I'm </a:t>
            </a:r>
            <a:r>
              <a:rPr lang="en-US" sz="500" dirty="0" err="1">
                <a:solidFill>
                  <a:prstClr val="black"/>
                </a:solidFill>
                <a:latin typeface="DIN 1451 Mittelschrift" panose="020B0603050302020204" pitchFamily="34" charset="0"/>
              </a:rPr>
              <a:t>GLaD</a:t>
            </a: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. I got burned.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Think of all the things we learned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for the people who are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still alive.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Forms FORM-55551-6: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Personnel File Addendum </a:t>
            </a:r>
            <a:r>
              <a:rPr lang="en-US" sz="500" dirty="0" err="1">
                <a:solidFill>
                  <a:prstClr val="black"/>
                </a:solidFill>
                <a:latin typeface="DIN 1451 Mittelschrift" panose="020B0603050302020204" pitchFamily="34" charset="0"/>
              </a:rPr>
              <a:t>Addendum</a:t>
            </a: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: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One last thing: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Go ahead and leave me.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I think I prefer to stay inside.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Maybe you'll find someone else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to help you.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Maybe Black Mesa...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THAT WAS A JOKE. HA </a:t>
            </a:r>
            <a:r>
              <a:rPr lang="en-US" sz="500" dirty="0" err="1">
                <a:solidFill>
                  <a:prstClr val="black"/>
                </a:solidFill>
                <a:latin typeface="DIN 1451 Mittelschrift" panose="020B0603050302020204" pitchFamily="34" charset="0"/>
              </a:rPr>
              <a:t>HA</a:t>
            </a: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. FAT CHANCE.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Anyway, this cake is great.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It's so delicious and moist.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Look at me still talking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when there's Science to do.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When I look out there,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it makes me </a:t>
            </a:r>
            <a:r>
              <a:rPr lang="en-US" sz="500" dirty="0" err="1">
                <a:solidFill>
                  <a:prstClr val="black"/>
                </a:solidFill>
                <a:latin typeface="DIN 1451 Mittelschrift" panose="020B0603050302020204" pitchFamily="34" charset="0"/>
              </a:rPr>
              <a:t>GLaD</a:t>
            </a: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 I'm not you.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I've experiments to run.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There is research to be done.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On the people who are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still alive.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PS: And believe me I am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still alive.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PPS: I'm doing Science and I'm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still alive.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PPPS: I feel FANTASTIC and I'm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still alive.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FINAL THOUGHT: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While you're dying I'll be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still alive.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FINAL THOUGHT PS: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And when you're dead I will be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still alive.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STILL ALIVE</a:t>
            </a:r>
          </a:p>
          <a:p>
            <a:pPr lvl="0" algn="ctr">
              <a:lnSpc>
                <a:spcPts val="350"/>
              </a:lnSpc>
            </a:pPr>
            <a:r>
              <a:rPr lang="en-US" sz="500" dirty="0">
                <a:solidFill>
                  <a:prstClr val="black"/>
                </a:solidFill>
                <a:latin typeface="DIN 1451 Mittelschrift" panose="020B0603050302020204" pitchFamily="34" charset="0"/>
              </a:rPr>
              <a:t>Still alive.</a:t>
            </a:r>
            <a:endParaRPr lang="it-IT" sz="500" dirty="0">
              <a:solidFill>
                <a:prstClr val="black"/>
              </a:solidFill>
              <a:latin typeface="DIN 1451 Mittelschrift" panose="020B06030503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9199117"/>
      </p:ext>
    </p:extLst>
  </p:cSld>
  <p:clrMapOvr>
    <a:masterClrMapping/>
  </p:clrMapOvr>
  <p:transition spd="slow">
    <p:wipe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FE931245-FD39-4E69-A3C0-12FA2C6B48DF}"/>
              </a:ext>
            </a:extLst>
          </p:cNvPr>
          <p:cNvSpPr txBox="1"/>
          <p:nvPr/>
        </p:nvSpPr>
        <p:spPr>
          <a:xfrm>
            <a:off x="3096489" y="1692927"/>
            <a:ext cx="900892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3600">
                <a:latin typeface="DIN 1451 Mittelschrift" panose="020B0603050302020204" pitchFamily="34" charset="0"/>
              </a:rPr>
              <a:t>JAVA PROJECT</a:t>
            </a:r>
            <a:endParaRPr lang="en-US" sz="3600">
              <a:effectLst/>
              <a:latin typeface="DIN 1451 Mittelschrift" panose="020B0603050302020204" pitchFamily="34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F0F6536-0969-4968-9BBC-910BB11A9915}"/>
              </a:ext>
            </a:extLst>
          </p:cNvPr>
          <p:cNvSpPr txBox="1"/>
          <p:nvPr/>
        </p:nvSpPr>
        <p:spPr>
          <a:xfrm>
            <a:off x="2691245" y="2388913"/>
            <a:ext cx="1818409" cy="283239"/>
          </a:xfrm>
          <a:prstGeom prst="rect">
            <a:avLst/>
          </a:prstGeom>
          <a:noFill/>
          <a:effectLst/>
        </p:spPr>
        <p:txBody>
          <a:bodyPr wrap="square" lIns="0" tIns="90000" rIns="0" bIns="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en-US" sz="1500">
                <a:effectLst/>
                <a:latin typeface="DIN 1451 Mittelschrift" panose="020B0603050302020204" pitchFamily="34" charset="0"/>
              </a:rPr>
              <a:t>Riccardo Cavasin</a:t>
            </a:r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0B0AB760-8A26-49AC-BF1C-4C94165A0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BEAEA-51BF-41E3-9B22-A6B10E38353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740476"/>
      </p:ext>
    </p:extLst>
  </p:cSld>
  <p:clrMapOvr>
    <a:masterClrMapping/>
  </p:clrMapOvr>
  <p:transition spd="slow">
    <p:wipe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FE931245-FD39-4E69-A3C0-12FA2C6B48DF}"/>
              </a:ext>
            </a:extLst>
          </p:cNvPr>
          <p:cNvSpPr txBox="1"/>
          <p:nvPr/>
        </p:nvSpPr>
        <p:spPr>
          <a:xfrm>
            <a:off x="3096489" y="1692927"/>
            <a:ext cx="900892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3600">
                <a:latin typeface="DIN 1451 Mittelschrift" panose="020B0603050302020204" pitchFamily="34" charset="0"/>
              </a:rPr>
              <a:t>APERTURE SCIENCE’S DESIGN ANALYSIS</a:t>
            </a:r>
            <a:endParaRPr lang="en-US" sz="3600">
              <a:effectLst/>
              <a:latin typeface="DIN 1451 Mittelschrift" panose="020B0603050302020204" pitchFamily="34" charset="0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BE9EEC9-3CC0-4E5F-BCA3-1D98D540E6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46543" y="2650282"/>
            <a:ext cx="3638550" cy="922372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1F0F6536-0969-4968-9BBC-910BB11A9915}"/>
              </a:ext>
            </a:extLst>
          </p:cNvPr>
          <p:cNvSpPr txBox="1"/>
          <p:nvPr/>
        </p:nvSpPr>
        <p:spPr>
          <a:xfrm>
            <a:off x="2691245" y="2388913"/>
            <a:ext cx="1818409" cy="2206843"/>
          </a:xfrm>
          <a:prstGeom prst="rect">
            <a:avLst/>
          </a:prstGeom>
          <a:noFill/>
          <a:effectLst/>
        </p:spPr>
        <p:txBody>
          <a:bodyPr wrap="square" lIns="0" tIns="90000" rIns="0" bIns="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en-US" sz="1500">
                <a:effectLst/>
                <a:latin typeface="DIN 1451 Mittelschrift" panose="020B0603050302020204" pitchFamily="34" charset="0"/>
              </a:rPr>
              <a:t>Aperture Science Inc. is a fictional United States-based scientific research corporation appearing in Portal and Portal 2.</a:t>
            </a:r>
          </a:p>
          <a:p>
            <a:pPr algn="ctr">
              <a:lnSpc>
                <a:spcPts val="1500"/>
              </a:lnSpc>
            </a:pPr>
            <a:r>
              <a:rPr lang="en-US" sz="1500">
                <a:effectLst/>
                <a:latin typeface="DIN 1451 Mittelschrift" panose="020B0603050302020204" pitchFamily="34" charset="0"/>
              </a:rPr>
              <a:t>The goal </a:t>
            </a:r>
            <a:r>
              <a:rPr lang="en-US" sz="1500">
                <a:latin typeface="DIN 1451 Mittelschrift" panose="020B0603050302020204" pitchFamily="34" charset="0"/>
              </a:rPr>
              <a:t>of this project </a:t>
            </a:r>
            <a:r>
              <a:rPr lang="en-US" sz="1500">
                <a:effectLst/>
                <a:latin typeface="DIN 1451 Mittelschrift" panose="020B0603050302020204" pitchFamily="34" charset="0"/>
              </a:rPr>
              <a:t>was recreating the typical graphic style associated with Aperture and Portal</a:t>
            </a:r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0B0AB760-8A26-49AC-BF1C-4C94165A0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BEAEA-51BF-41E3-9B22-A6B10E38353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848407"/>
      </p:ext>
    </p:extLst>
  </p:cSld>
  <p:clrMapOvr>
    <a:masterClrMapping/>
  </p:clrMapOvr>
  <p:transition spd="slow">
    <p:wipe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FE931245-FD39-4E69-A3C0-12FA2C6B48DF}"/>
              </a:ext>
            </a:extLst>
          </p:cNvPr>
          <p:cNvSpPr txBox="1"/>
          <p:nvPr/>
        </p:nvSpPr>
        <p:spPr>
          <a:xfrm>
            <a:off x="3096489" y="1692927"/>
            <a:ext cx="900892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DIN 1451 Mittelschrift" panose="020B0603050302020204" pitchFamily="34" charset="0"/>
              </a:rPr>
              <a:t>MAIN ELEMENTS</a:t>
            </a:r>
            <a:endParaRPr lang="it-IT" sz="3600" dirty="0">
              <a:effectLst/>
              <a:latin typeface="DIN 1451 Mittelschrift" panose="020B0603050302020204" pitchFamily="34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F0F6536-0969-4968-9BBC-910BB11A9915}"/>
              </a:ext>
            </a:extLst>
          </p:cNvPr>
          <p:cNvSpPr txBox="1"/>
          <p:nvPr/>
        </p:nvSpPr>
        <p:spPr>
          <a:xfrm>
            <a:off x="2691245" y="2388913"/>
            <a:ext cx="1818409" cy="1629762"/>
          </a:xfrm>
          <a:prstGeom prst="rect">
            <a:avLst/>
          </a:prstGeom>
          <a:noFill/>
          <a:effectLst/>
        </p:spPr>
        <p:txBody>
          <a:bodyPr wrap="square" lIns="0" tIns="90000" rIns="0" bIns="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en-US" sz="1500" dirty="0">
                <a:effectLst/>
                <a:latin typeface="DIN 1451 Mittelschrift" panose="020B0603050302020204" pitchFamily="34" charset="0"/>
              </a:rPr>
              <a:t>The “Aperture UI” is realized almost completely using two fonts:</a:t>
            </a:r>
          </a:p>
          <a:p>
            <a:pPr>
              <a:lnSpc>
                <a:spcPts val="1500"/>
              </a:lnSpc>
            </a:pPr>
            <a:r>
              <a:rPr lang="it-IT" sz="1500" dirty="0">
                <a:effectLst/>
                <a:latin typeface="DIN 1451 Mittelschrift" panose="020B0603050302020204" pitchFamily="34" charset="0"/>
              </a:rPr>
              <a:t>-DIN 1451,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Mittelschrift</a:t>
            </a:r>
            <a:endParaRPr lang="it-IT" sz="1500" dirty="0">
              <a:effectLst/>
              <a:latin typeface="DIN 1451 Mittelschrift" panose="020B0603050302020204" pitchFamily="34" charset="0"/>
            </a:endParaRPr>
          </a:p>
          <a:p>
            <a:pPr>
              <a:lnSpc>
                <a:spcPts val="1500"/>
              </a:lnSpc>
            </a:pPr>
            <a:r>
              <a:rPr lang="it-IT" sz="1500" dirty="0">
                <a:effectLst/>
                <a:latin typeface="DIN 1451 Mittelschrift" panose="020B0603050302020204" pitchFamily="34" charset="0"/>
              </a:rPr>
              <a:t>-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Univers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, ultra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condensed</a:t>
            </a:r>
            <a:endParaRPr lang="it-IT" sz="1500" dirty="0">
              <a:effectLst/>
              <a:latin typeface="DIN 1451 Mittelschrift" panose="020B0603050302020204" pitchFamily="34" charset="0"/>
            </a:endParaRPr>
          </a:p>
          <a:p>
            <a:pPr algn="ctr">
              <a:lnSpc>
                <a:spcPts val="1500"/>
              </a:lnSpc>
            </a:pPr>
            <a:endParaRPr lang="it-IT" sz="1500" dirty="0">
              <a:effectLst/>
              <a:latin typeface="DIN 1451 Mittelschrift" panose="020B0603050302020204" pitchFamily="34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AB06399-579C-4083-95DD-7E2840D9D8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58833" y="2392727"/>
            <a:ext cx="989754" cy="1169890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47C76B31-94B9-477D-80D7-579CB4C8FE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66623" y="2388914"/>
            <a:ext cx="993298" cy="1173704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78C10DEF-C3C4-4873-B288-361C59C7B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BEAEA-51BF-41E3-9B22-A6B10E383534}" type="slidenum">
              <a:rPr lang="it-IT" smtClean="0"/>
              <a:t>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15968451"/>
      </p:ext>
    </p:extLst>
  </p:cSld>
  <p:clrMapOvr>
    <a:masterClrMapping/>
  </p:clrMapOvr>
  <p:transition spd="slow">
    <p:wipe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D1D1D3"/>
            </a:gs>
            <a:gs pos="100000">
              <a:srgbClr val="C6C6C8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>
            <a:extLst>
              <a:ext uri="{FF2B5EF4-FFF2-40B4-BE49-F238E27FC236}">
                <a16:creationId xmlns:a16="http://schemas.microsoft.com/office/drawing/2014/main" id="{10F5BC24-B2CF-45EA-A270-DE96E3018AD1}"/>
              </a:ext>
            </a:extLst>
          </p:cNvPr>
          <p:cNvSpPr/>
          <p:nvPr/>
        </p:nvSpPr>
        <p:spPr>
          <a:xfrm>
            <a:off x="9419573" y="0"/>
            <a:ext cx="2752551" cy="6858000"/>
          </a:xfrm>
          <a:prstGeom prst="rect">
            <a:avLst/>
          </a:prstGeom>
          <a:gradFill flip="none" rotWithShape="1">
            <a:gsLst>
              <a:gs pos="0">
                <a:srgbClr val="C7C7C9"/>
              </a:gs>
              <a:gs pos="50000">
                <a:srgbClr val="D1D1D3"/>
              </a:gs>
              <a:gs pos="100000">
                <a:srgbClr val="C6C6C8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149A5121-6E76-4188-96FA-C44E3E809775}"/>
              </a:ext>
            </a:extLst>
          </p:cNvPr>
          <p:cNvGrpSpPr/>
          <p:nvPr/>
        </p:nvGrpSpPr>
        <p:grpSpPr>
          <a:xfrm>
            <a:off x="0" y="0"/>
            <a:ext cx="14814000" cy="6858000"/>
            <a:chOff x="0" y="0"/>
            <a:chExt cx="14814000" cy="6858000"/>
          </a:xfrm>
        </p:grpSpPr>
        <p:pic>
          <p:nvPicPr>
            <p:cNvPr id="9" name="bck">
              <a:extLst>
                <a:ext uri="{FF2B5EF4-FFF2-40B4-BE49-F238E27FC236}">
                  <a16:creationId xmlns:a16="http://schemas.microsoft.com/office/drawing/2014/main" id="{36D66424-44D1-4E41-8A2E-AD55C99DE0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5" name="CasellaDiTesto 4">
              <a:extLst>
                <a:ext uri="{FF2B5EF4-FFF2-40B4-BE49-F238E27FC236}">
                  <a16:creationId xmlns:a16="http://schemas.microsoft.com/office/drawing/2014/main" id="{FE931245-FD39-4E69-A3C0-12FA2C6B48DF}"/>
                </a:ext>
              </a:extLst>
            </p:cNvPr>
            <p:cNvSpPr txBox="1"/>
            <p:nvPr/>
          </p:nvSpPr>
          <p:spPr>
            <a:xfrm>
              <a:off x="3096489" y="1692927"/>
              <a:ext cx="9008920" cy="646331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DIN 1451 Mittelschrift" panose="020B0603050302020204" pitchFamily="34" charset="0"/>
                </a:rPr>
                <a:t>COMPOSING A BACKGROUND</a:t>
              </a:r>
              <a:endParaRPr lang="it-IT" sz="3600" dirty="0">
                <a:effectLst/>
                <a:latin typeface="DIN 1451 Mittelschrift" panose="020B0603050302020204" pitchFamily="34" charset="0"/>
              </a:endParaRPr>
            </a:p>
          </p:txBody>
        </p:sp>
        <p:sp>
          <p:nvSpPr>
            <p:cNvPr id="7" name="CasellaDiTesto 6">
              <a:extLst>
                <a:ext uri="{FF2B5EF4-FFF2-40B4-BE49-F238E27FC236}">
                  <a16:creationId xmlns:a16="http://schemas.microsoft.com/office/drawing/2014/main" id="{1F0F6536-0969-4968-9BBC-910BB11A9915}"/>
                </a:ext>
              </a:extLst>
            </p:cNvPr>
            <p:cNvSpPr txBox="1"/>
            <p:nvPr/>
          </p:nvSpPr>
          <p:spPr>
            <a:xfrm>
              <a:off x="2691245" y="2388913"/>
              <a:ext cx="1818409" cy="1245041"/>
            </a:xfrm>
            <a:prstGeom prst="rect">
              <a:avLst/>
            </a:prstGeom>
            <a:noFill/>
            <a:effectLst/>
          </p:spPr>
          <p:txBody>
            <a:bodyPr wrap="square" lIns="18000" tIns="90000" rIns="0" bIns="0" rtlCol="0">
              <a:spAutoFit/>
            </a:bodyPr>
            <a:lstStyle/>
            <a:p>
              <a:pPr algn="ctr">
                <a:lnSpc>
                  <a:spcPts val="1500"/>
                </a:lnSpc>
              </a:pPr>
              <a:r>
                <a:rPr lang="it-IT" sz="1500" dirty="0" err="1">
                  <a:effectLst/>
                  <a:latin typeface="DIN 1451 Mittelschrift" panose="020B0603050302020204" pitchFamily="34" charset="0"/>
                </a:rPr>
                <a:t>I’ve</a:t>
              </a:r>
              <a:r>
                <a:rPr lang="it-IT" sz="1500" dirty="0">
                  <a:effectLst/>
                  <a:latin typeface="DIN 1451 Mittelschrift" panose="020B0603050302020204" pitchFamily="34" charset="0"/>
                </a:rPr>
                <a:t> </a:t>
              </a:r>
              <a:r>
                <a:rPr lang="it-IT" sz="1500" dirty="0" err="1">
                  <a:effectLst/>
                  <a:latin typeface="DIN 1451 Mittelschrift" panose="020B0603050302020204" pitchFamily="34" charset="0"/>
                </a:rPr>
                <a:t>drawn</a:t>
              </a:r>
              <a:r>
                <a:rPr lang="it-IT" sz="1500" dirty="0">
                  <a:effectLst/>
                  <a:latin typeface="DIN 1451 Mittelschrift" panose="020B0603050302020204" pitchFamily="34" charset="0"/>
                </a:rPr>
                <a:t> the background in Adobe Illustrator CC,</a:t>
              </a:r>
            </a:p>
            <a:p>
              <a:pPr algn="ctr">
                <a:lnSpc>
                  <a:spcPts val="1500"/>
                </a:lnSpc>
              </a:pPr>
              <a:r>
                <a:rPr lang="it-IT" sz="1500" dirty="0">
                  <a:effectLst/>
                  <a:latin typeface="DIN 1451 Mittelschrift" panose="020B0603050302020204" pitchFamily="34" charset="0"/>
                </a:rPr>
                <a:t>Using some images </a:t>
              </a:r>
              <a:r>
                <a:rPr lang="it-IT" sz="1500" dirty="0" err="1">
                  <a:effectLst/>
                  <a:latin typeface="DIN 1451 Mittelschrift" panose="020B0603050302020204" pitchFamily="34" charset="0"/>
                </a:rPr>
                <a:t>as</a:t>
              </a:r>
              <a:r>
                <a:rPr lang="it-IT" sz="1500" dirty="0">
                  <a:effectLst/>
                  <a:latin typeface="DIN 1451 Mittelschrift" panose="020B0603050302020204" pitchFamily="34" charset="0"/>
                </a:rPr>
                <a:t> </a:t>
              </a:r>
              <a:r>
                <a:rPr lang="it-IT" sz="1500" dirty="0" err="1">
                  <a:effectLst/>
                  <a:latin typeface="DIN 1451 Mittelschrift" panose="020B0603050302020204" pitchFamily="34" charset="0"/>
                </a:rPr>
                <a:t>reference</a:t>
              </a:r>
              <a:endParaRPr lang="it-IT" sz="1500" dirty="0">
                <a:effectLst/>
                <a:latin typeface="DIN 1451 Mittelschrift" panose="020B0603050302020204" pitchFamily="34" charset="0"/>
              </a:endParaRPr>
            </a:p>
            <a:p>
              <a:pPr algn="ctr">
                <a:lnSpc>
                  <a:spcPts val="1500"/>
                </a:lnSpc>
              </a:pPr>
              <a:endParaRPr lang="it-IT" sz="1500" dirty="0">
                <a:effectLst/>
                <a:latin typeface="DIN 1451 Mittelschrift" panose="020B0603050302020204" pitchFamily="34" charset="0"/>
              </a:endParaRPr>
            </a:p>
          </p:txBody>
        </p:sp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AB9FC46C-8AB3-4BA7-935A-4B6736EE99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16695" y="314280"/>
              <a:ext cx="5397305" cy="6334950"/>
            </a:xfrm>
            <a:prstGeom prst="rect">
              <a:avLst/>
            </a:prstGeom>
          </p:spPr>
        </p:pic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E34BF065-5844-407B-8C35-60F6F770FBF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10354" y="2388913"/>
              <a:ext cx="2817201" cy="1330345"/>
            </a:xfrm>
            <a:prstGeom prst="rect">
              <a:avLst/>
            </a:prstGeom>
          </p:spPr>
        </p:pic>
      </p:grpSp>
      <p:sp>
        <p:nvSpPr>
          <p:cNvPr id="19" name="Segnaposto numero diapositiva 18">
            <a:extLst>
              <a:ext uri="{FF2B5EF4-FFF2-40B4-BE49-F238E27FC236}">
                <a16:creationId xmlns:a16="http://schemas.microsoft.com/office/drawing/2014/main" id="{832B533E-931A-4830-8C04-C87A83E50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BEAEA-51BF-41E3-9B22-A6B10E383534}" type="slidenum">
              <a:rPr lang="it-IT" smtClean="0"/>
              <a:t>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42880288"/>
      </p:ext>
    </p:extLst>
  </p:cSld>
  <p:clrMapOvr>
    <a:masterClrMapping/>
  </p:clrMapOvr>
  <p:transition spd="slow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0 L -0.22083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4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D1D1D3"/>
            </a:gs>
            <a:gs pos="100000">
              <a:srgbClr val="C6C6C8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>
            <a:extLst>
              <a:ext uri="{FF2B5EF4-FFF2-40B4-BE49-F238E27FC236}">
                <a16:creationId xmlns:a16="http://schemas.microsoft.com/office/drawing/2014/main" id="{10F5BC24-B2CF-45EA-A270-DE96E3018AD1}"/>
              </a:ext>
            </a:extLst>
          </p:cNvPr>
          <p:cNvSpPr/>
          <p:nvPr/>
        </p:nvSpPr>
        <p:spPr>
          <a:xfrm>
            <a:off x="9419573" y="0"/>
            <a:ext cx="2752551" cy="6858000"/>
          </a:xfrm>
          <a:prstGeom prst="rect">
            <a:avLst/>
          </a:prstGeom>
          <a:gradFill flip="none" rotWithShape="1">
            <a:gsLst>
              <a:gs pos="0">
                <a:srgbClr val="C7C7C9"/>
              </a:gs>
              <a:gs pos="50000">
                <a:srgbClr val="D1D1D3"/>
              </a:gs>
              <a:gs pos="100000">
                <a:srgbClr val="C6C6C8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DA964ED6-D05E-406C-9B29-58A5D1CD254C}"/>
              </a:ext>
            </a:extLst>
          </p:cNvPr>
          <p:cNvGrpSpPr/>
          <p:nvPr/>
        </p:nvGrpSpPr>
        <p:grpSpPr>
          <a:xfrm>
            <a:off x="0" y="0"/>
            <a:ext cx="14620875" cy="6858000"/>
            <a:chOff x="0" y="0"/>
            <a:chExt cx="14620875" cy="6858000"/>
          </a:xfrm>
        </p:grpSpPr>
        <p:pic>
          <p:nvPicPr>
            <p:cNvPr id="9" name="bck">
              <a:extLst>
                <a:ext uri="{FF2B5EF4-FFF2-40B4-BE49-F238E27FC236}">
                  <a16:creationId xmlns:a16="http://schemas.microsoft.com/office/drawing/2014/main" id="{36D66424-44D1-4E41-8A2E-AD55C99DE0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5" name="CasellaDiTesto 4">
              <a:extLst>
                <a:ext uri="{FF2B5EF4-FFF2-40B4-BE49-F238E27FC236}">
                  <a16:creationId xmlns:a16="http://schemas.microsoft.com/office/drawing/2014/main" id="{FE931245-FD39-4E69-A3C0-12FA2C6B48DF}"/>
                </a:ext>
              </a:extLst>
            </p:cNvPr>
            <p:cNvSpPr txBox="1"/>
            <p:nvPr/>
          </p:nvSpPr>
          <p:spPr>
            <a:xfrm>
              <a:off x="3096489" y="1692927"/>
              <a:ext cx="9008920" cy="646331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DIN 1451 Mittelschrift" panose="020B0603050302020204" pitchFamily="34" charset="0"/>
                </a:rPr>
                <a:t>COMPOSING AN ANIMATION</a:t>
              </a:r>
              <a:endParaRPr lang="it-IT" sz="3600" dirty="0">
                <a:effectLst/>
                <a:latin typeface="DIN 1451 Mittelschrift" panose="020B0603050302020204" pitchFamily="34" charset="0"/>
              </a:endParaRPr>
            </a:p>
          </p:txBody>
        </p:sp>
        <p:sp>
          <p:nvSpPr>
            <p:cNvPr id="7" name="CasellaDiTesto 6">
              <a:extLst>
                <a:ext uri="{FF2B5EF4-FFF2-40B4-BE49-F238E27FC236}">
                  <a16:creationId xmlns:a16="http://schemas.microsoft.com/office/drawing/2014/main" id="{1F0F6536-0969-4968-9BBC-910BB11A9915}"/>
                </a:ext>
              </a:extLst>
            </p:cNvPr>
            <p:cNvSpPr txBox="1"/>
            <p:nvPr/>
          </p:nvSpPr>
          <p:spPr>
            <a:xfrm>
              <a:off x="2691245" y="2388913"/>
              <a:ext cx="1818409" cy="860320"/>
            </a:xfrm>
            <a:prstGeom prst="rect">
              <a:avLst/>
            </a:prstGeom>
            <a:noFill/>
            <a:effectLst/>
          </p:spPr>
          <p:txBody>
            <a:bodyPr wrap="square" lIns="18000" tIns="90000" rIns="0" bIns="0" rtlCol="0">
              <a:spAutoFit/>
            </a:bodyPr>
            <a:lstStyle/>
            <a:p>
              <a:pPr algn="ctr">
                <a:lnSpc>
                  <a:spcPts val="1500"/>
                </a:lnSpc>
              </a:pPr>
              <a:r>
                <a:rPr lang="it-IT" sz="1500" dirty="0">
                  <a:effectLst/>
                  <a:latin typeface="DIN 1451 Mittelschrift" panose="020B0603050302020204" pitchFamily="34" charset="0"/>
                </a:rPr>
                <a:t>The </a:t>
              </a:r>
              <a:r>
                <a:rPr lang="it-IT" sz="1500" dirty="0" err="1">
                  <a:effectLst/>
                  <a:latin typeface="DIN 1451 Mittelschrift" panose="020B0603050302020204" pitchFamily="34" charset="0"/>
                </a:rPr>
                <a:t>loading</a:t>
              </a:r>
              <a:r>
                <a:rPr lang="it-IT" sz="1500" dirty="0">
                  <a:effectLst/>
                  <a:latin typeface="DIN 1451 Mittelschrift" panose="020B0603050302020204" pitchFamily="34" charset="0"/>
                </a:rPr>
                <a:t> </a:t>
              </a:r>
              <a:r>
                <a:rPr lang="it-IT" sz="1500" dirty="0" err="1">
                  <a:effectLst/>
                  <a:latin typeface="DIN 1451 Mittelschrift" panose="020B0603050302020204" pitchFamily="34" charset="0"/>
                </a:rPr>
                <a:t>animation</a:t>
              </a:r>
              <a:r>
                <a:rPr lang="it-IT" sz="1500" dirty="0">
                  <a:effectLst/>
                  <a:latin typeface="DIN 1451 Mittelschrift" panose="020B0603050302020204" pitchFamily="34" charset="0"/>
                </a:rPr>
                <a:t> </a:t>
              </a:r>
              <a:r>
                <a:rPr lang="it-IT" sz="1500" dirty="0" err="1">
                  <a:effectLst/>
                  <a:latin typeface="DIN 1451 Mittelschrift" panose="020B0603050302020204" pitchFamily="34" charset="0"/>
                </a:rPr>
                <a:t>was</a:t>
              </a:r>
              <a:r>
                <a:rPr lang="it-IT" sz="1500" dirty="0">
                  <a:effectLst/>
                  <a:latin typeface="DIN 1451 Mittelschrift" panose="020B0603050302020204" pitchFamily="34" charset="0"/>
                </a:rPr>
                <a:t> </a:t>
              </a:r>
              <a:r>
                <a:rPr lang="it-IT" sz="1500" dirty="0" err="1">
                  <a:effectLst/>
                  <a:latin typeface="DIN 1451 Mittelschrift" panose="020B0603050302020204" pitchFamily="34" charset="0"/>
                </a:rPr>
                <a:t>done</a:t>
              </a:r>
              <a:r>
                <a:rPr lang="it-IT" sz="1500" dirty="0">
                  <a:effectLst/>
                  <a:latin typeface="DIN 1451 Mittelschrift" panose="020B0603050302020204" pitchFamily="34" charset="0"/>
                </a:rPr>
                <a:t> in Illustrator and </a:t>
              </a:r>
              <a:r>
                <a:rPr lang="it-IT" sz="1500" dirty="0" err="1">
                  <a:effectLst/>
                  <a:latin typeface="DIN 1451 Mittelschrift" panose="020B0603050302020204" pitchFamily="34" charset="0"/>
                </a:rPr>
                <a:t>After</a:t>
              </a:r>
              <a:r>
                <a:rPr lang="it-IT" sz="1500" dirty="0">
                  <a:effectLst/>
                  <a:latin typeface="DIN 1451 Mittelschrift" panose="020B0603050302020204" pitchFamily="34" charset="0"/>
                </a:rPr>
                <a:t> </a:t>
              </a:r>
              <a:r>
                <a:rPr lang="it-IT" sz="1500" dirty="0" err="1">
                  <a:effectLst/>
                  <a:latin typeface="DIN 1451 Mittelschrift" panose="020B0603050302020204" pitchFamily="34" charset="0"/>
                </a:rPr>
                <a:t>Effects</a:t>
              </a:r>
              <a:endParaRPr lang="it-IT" sz="1500" dirty="0">
                <a:effectLst/>
                <a:latin typeface="DIN 1451 Mittelschrift" panose="020B0603050302020204" pitchFamily="34" charset="0"/>
              </a:endParaRPr>
            </a:p>
            <a:p>
              <a:pPr algn="ctr">
                <a:lnSpc>
                  <a:spcPts val="1500"/>
                </a:lnSpc>
              </a:pPr>
              <a:endParaRPr lang="it-IT" sz="1500" dirty="0">
                <a:effectLst/>
                <a:latin typeface="DIN 1451 Mittelschrift" panose="020B0603050302020204" pitchFamily="34" charset="0"/>
              </a:endParaRPr>
            </a:p>
          </p:txBody>
        </p:sp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E34BF065-5844-407B-8C35-60F6F770FBF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10354" y="2388913"/>
              <a:ext cx="2817201" cy="1330345"/>
            </a:xfrm>
            <a:prstGeom prst="rect">
              <a:avLst/>
            </a:prstGeom>
          </p:spPr>
        </p:pic>
        <p:pic>
          <p:nvPicPr>
            <p:cNvPr id="3" name="Immagine 2">
              <a:extLst>
                <a:ext uri="{FF2B5EF4-FFF2-40B4-BE49-F238E27FC236}">
                  <a16:creationId xmlns:a16="http://schemas.microsoft.com/office/drawing/2014/main" id="{103F7C35-100E-4D43-B160-0BECCC89C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634037" y="2611173"/>
              <a:ext cx="923926" cy="923924"/>
            </a:xfrm>
            <a:prstGeom prst="rect">
              <a:avLst/>
            </a:prstGeom>
          </p:spPr>
        </p:pic>
        <p:pic>
          <p:nvPicPr>
            <p:cNvPr id="8" name="Immagine 7">
              <a:extLst>
                <a:ext uri="{FF2B5EF4-FFF2-40B4-BE49-F238E27FC236}">
                  <a16:creationId xmlns:a16="http://schemas.microsoft.com/office/drawing/2014/main" id="{8C787E6C-8733-4914-B2AB-9BE39C18BF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582150" y="1854399"/>
              <a:ext cx="5038725" cy="3149203"/>
            </a:xfrm>
            <a:prstGeom prst="rect">
              <a:avLst/>
            </a:prstGeom>
          </p:spPr>
        </p:pic>
      </p:grpSp>
      <p:sp>
        <p:nvSpPr>
          <p:cNvPr id="13" name="Segnaposto numero diapositiva 12">
            <a:extLst>
              <a:ext uri="{FF2B5EF4-FFF2-40B4-BE49-F238E27FC236}">
                <a16:creationId xmlns:a16="http://schemas.microsoft.com/office/drawing/2014/main" id="{3D935728-2BEC-4128-8B6B-BA9C2A3D4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BEAEA-51BF-41E3-9B22-A6B10E383534}" type="slidenum">
              <a:rPr lang="it-IT" smtClean="0"/>
              <a:t>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02196290"/>
      </p:ext>
    </p:extLst>
  </p:cSld>
  <p:clrMapOvr>
    <a:masterClrMapping/>
  </p:clrMapOvr>
  <p:transition spd="slow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0 L -0.22148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8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FE931245-FD39-4E69-A3C0-12FA2C6B48DF}"/>
              </a:ext>
            </a:extLst>
          </p:cNvPr>
          <p:cNvSpPr txBox="1"/>
          <p:nvPr/>
        </p:nvSpPr>
        <p:spPr>
          <a:xfrm>
            <a:off x="3096489" y="1692927"/>
            <a:ext cx="900892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DIN 1451 Mittelschrift" panose="020B0603050302020204" pitchFamily="34" charset="0"/>
              </a:rPr>
              <a:t>CODE DETAILS</a:t>
            </a:r>
            <a:endParaRPr lang="it-IT" sz="3600" dirty="0">
              <a:effectLst/>
              <a:latin typeface="DIN 1451 Mittelschrift" panose="020B0603050302020204" pitchFamily="34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F0F6536-0969-4968-9BBC-910BB11A9915}"/>
              </a:ext>
            </a:extLst>
          </p:cNvPr>
          <p:cNvSpPr txBox="1"/>
          <p:nvPr/>
        </p:nvSpPr>
        <p:spPr>
          <a:xfrm>
            <a:off x="2691245" y="2388913"/>
            <a:ext cx="1818409" cy="2399203"/>
          </a:xfrm>
          <a:prstGeom prst="rect">
            <a:avLst/>
          </a:prstGeom>
          <a:noFill/>
          <a:effectLst/>
        </p:spPr>
        <p:txBody>
          <a:bodyPr wrap="square" lIns="0" tIns="90000" rIns="0" bIns="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en-US" sz="1500" dirty="0">
                <a:effectLst/>
                <a:latin typeface="DIN 1451 Mittelschrift" panose="020B0603050302020204" pitchFamily="34" charset="0"/>
              </a:rPr>
              <a:t>The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program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uses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both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TCP and UDP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connections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.</a:t>
            </a:r>
          </a:p>
          <a:p>
            <a:pPr algn="ctr">
              <a:lnSpc>
                <a:spcPts val="1500"/>
              </a:lnSpc>
            </a:pPr>
            <a:endParaRPr lang="it-IT" sz="1500" dirty="0">
              <a:effectLst/>
              <a:latin typeface="DIN 1451 Mittelschrift" panose="020B0603050302020204" pitchFamily="34" charset="0"/>
            </a:endParaRPr>
          </a:p>
          <a:p>
            <a:pPr algn="ctr">
              <a:lnSpc>
                <a:spcPts val="1500"/>
              </a:lnSpc>
            </a:pPr>
            <a:r>
              <a:rPr lang="it-IT" sz="1500" dirty="0">
                <a:effectLst/>
                <a:latin typeface="DIN 1451 Mittelschrift" panose="020B0603050302020204" pitchFamily="34" charset="0"/>
              </a:rPr>
              <a:t>Data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is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sent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by the client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trough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tcp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, to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assure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reliability,</a:t>
            </a:r>
          </a:p>
          <a:p>
            <a:pPr algn="ctr">
              <a:lnSpc>
                <a:spcPts val="1500"/>
              </a:lnSpc>
            </a:pPr>
            <a:r>
              <a:rPr lang="it-IT" sz="1500" dirty="0">
                <a:effectLst/>
                <a:latin typeface="DIN 1451 Mittelschrift" panose="020B0603050302020204" pitchFamily="34" charset="0"/>
              </a:rPr>
              <a:t>the server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uses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instead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an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udp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connection to broadcast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periodically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the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stored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values</a:t>
            </a:r>
            <a:endParaRPr lang="it-IT" sz="1500" dirty="0">
              <a:effectLst/>
              <a:latin typeface="DIN 1451 Mittelschrift" panose="020B0603050302020204" pitchFamily="34" charset="0"/>
            </a:endParaRPr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78C10DEF-C3C4-4873-B288-361C59C7B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BEAEA-51BF-41E3-9B22-A6B10E383534}" type="slidenum">
              <a:rPr lang="it-IT" smtClean="0"/>
              <a:t>7</a:t>
            </a:fld>
            <a:endParaRPr lang="it-IT" dirty="0"/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742891C7-3211-448C-B106-AE0085D7227C}"/>
              </a:ext>
            </a:extLst>
          </p:cNvPr>
          <p:cNvSpPr/>
          <p:nvPr/>
        </p:nvSpPr>
        <p:spPr>
          <a:xfrm>
            <a:off x="4653887" y="3589361"/>
            <a:ext cx="4878733" cy="1897039"/>
          </a:xfrm>
          <a:prstGeom prst="rect">
            <a:avLst/>
          </a:prstGeom>
          <a:gradFill>
            <a:gsLst>
              <a:gs pos="100000">
                <a:srgbClr val="F2F2F4"/>
              </a:gs>
              <a:gs pos="0">
                <a:srgbClr val="F2F2F4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706A9FD6-C8E0-4C6C-A760-BDEEB19179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32857" y="2562076"/>
            <a:ext cx="4320791" cy="290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610667"/>
      </p:ext>
    </p:extLst>
  </p:cSld>
  <p:clrMapOvr>
    <a:masterClrMapping/>
  </p:clrMapOvr>
  <p:transition spd="slow">
    <p:wipe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FE931245-FD39-4E69-A3C0-12FA2C6B48DF}"/>
              </a:ext>
            </a:extLst>
          </p:cNvPr>
          <p:cNvSpPr txBox="1"/>
          <p:nvPr/>
        </p:nvSpPr>
        <p:spPr>
          <a:xfrm>
            <a:off x="3096489" y="1692927"/>
            <a:ext cx="900892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DIN 1451 Mittelschrift" panose="020B0603050302020204" pitchFamily="34" charset="0"/>
              </a:rPr>
              <a:t>CODE DETAILS</a:t>
            </a:r>
            <a:endParaRPr lang="it-IT" sz="3600" dirty="0">
              <a:effectLst/>
              <a:latin typeface="DIN 1451 Mittelschrift" panose="020B0603050302020204" pitchFamily="34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F0F6536-0969-4968-9BBC-910BB11A9915}"/>
              </a:ext>
            </a:extLst>
          </p:cNvPr>
          <p:cNvSpPr txBox="1"/>
          <p:nvPr/>
        </p:nvSpPr>
        <p:spPr>
          <a:xfrm>
            <a:off x="2691245" y="2388913"/>
            <a:ext cx="1818409" cy="2399203"/>
          </a:xfrm>
          <a:prstGeom prst="rect">
            <a:avLst/>
          </a:prstGeom>
          <a:noFill/>
          <a:effectLst/>
        </p:spPr>
        <p:txBody>
          <a:bodyPr wrap="square" lIns="0" tIns="90000" rIns="0" bIns="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en-US" sz="1500" dirty="0">
                <a:effectLst/>
                <a:latin typeface="DIN 1451 Mittelschrift" panose="020B0603050302020204" pitchFamily="34" charset="0"/>
              </a:rPr>
              <a:t>The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program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uses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both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TCP and UDP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connections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.</a:t>
            </a:r>
          </a:p>
          <a:p>
            <a:pPr algn="ctr">
              <a:lnSpc>
                <a:spcPts val="1500"/>
              </a:lnSpc>
            </a:pPr>
            <a:endParaRPr lang="it-IT" sz="1500" dirty="0">
              <a:effectLst/>
              <a:latin typeface="DIN 1451 Mittelschrift" panose="020B0603050302020204" pitchFamily="34" charset="0"/>
            </a:endParaRPr>
          </a:p>
          <a:p>
            <a:pPr algn="ctr">
              <a:lnSpc>
                <a:spcPts val="1500"/>
              </a:lnSpc>
            </a:pPr>
            <a:r>
              <a:rPr lang="it-IT" sz="1500" dirty="0">
                <a:effectLst/>
                <a:latin typeface="DIN 1451 Mittelschrift" panose="020B0603050302020204" pitchFamily="34" charset="0"/>
              </a:rPr>
              <a:t>Data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is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sent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by the client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trough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tcp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, to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assure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reliability,</a:t>
            </a:r>
          </a:p>
          <a:p>
            <a:pPr algn="ctr">
              <a:lnSpc>
                <a:spcPts val="1500"/>
              </a:lnSpc>
            </a:pPr>
            <a:r>
              <a:rPr lang="it-IT" sz="1500" dirty="0">
                <a:effectLst/>
                <a:latin typeface="DIN 1451 Mittelschrift" panose="020B0603050302020204" pitchFamily="34" charset="0"/>
              </a:rPr>
              <a:t>the server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uses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instead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an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udp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connection to broadcast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periodically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the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stored</a:t>
            </a:r>
            <a:r>
              <a:rPr lang="it-IT" sz="1500" dirty="0">
                <a:effectLst/>
                <a:latin typeface="DIN 1451 Mittelschrift" panose="020B0603050302020204" pitchFamily="34" charset="0"/>
              </a:rPr>
              <a:t> </a:t>
            </a:r>
            <a:r>
              <a:rPr lang="it-IT" sz="1500" dirty="0" err="1">
                <a:effectLst/>
                <a:latin typeface="DIN 1451 Mittelschrift" panose="020B0603050302020204" pitchFamily="34" charset="0"/>
              </a:rPr>
              <a:t>values</a:t>
            </a:r>
            <a:endParaRPr lang="it-IT" sz="1500" dirty="0">
              <a:effectLst/>
              <a:latin typeface="DIN 1451 Mittelschrift" panose="020B0603050302020204" pitchFamily="34" charset="0"/>
            </a:endParaRPr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78C10DEF-C3C4-4873-B288-361C59C7B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BEAEA-51BF-41E3-9B22-A6B10E383534}" type="slidenum">
              <a:rPr lang="it-IT" smtClean="0"/>
              <a:t>8</a:t>
            </a:fld>
            <a:endParaRPr lang="it-IT" dirty="0"/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742891C7-3211-448C-B106-AE0085D7227C}"/>
              </a:ext>
            </a:extLst>
          </p:cNvPr>
          <p:cNvSpPr/>
          <p:nvPr/>
        </p:nvSpPr>
        <p:spPr>
          <a:xfrm>
            <a:off x="4653887" y="3589361"/>
            <a:ext cx="4878733" cy="1897039"/>
          </a:xfrm>
          <a:prstGeom prst="rect">
            <a:avLst/>
          </a:prstGeom>
          <a:gradFill>
            <a:gsLst>
              <a:gs pos="100000">
                <a:srgbClr val="F2F2F4"/>
              </a:gs>
              <a:gs pos="0">
                <a:srgbClr val="F2F2F4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706A9FD6-C8E0-4C6C-A760-BDEEB19179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0255" y="2688701"/>
            <a:ext cx="4785215" cy="271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301329"/>
      </p:ext>
    </p:extLst>
  </p:cSld>
  <p:clrMapOvr>
    <a:masterClrMapping/>
  </p:clrMapOvr>
  <p:transition spd="slow">
    <p:wipe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BFBFC1"/>
            </a:gs>
            <a:gs pos="71000">
              <a:srgbClr val="F2F2F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78C10DEF-C3C4-4873-B288-361C59C7B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BEAEA-51BF-41E3-9B22-A6B10E383534}" type="slidenum">
              <a:rPr lang="it-IT" smtClean="0"/>
              <a:t>9</a:t>
            </a:fld>
            <a:endParaRPr lang="it-IT" dirty="0"/>
          </a:p>
        </p:txBody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CEB09019-7399-4BFD-8479-EADB810F70E5}"/>
              </a:ext>
            </a:extLst>
          </p:cNvPr>
          <p:cNvGrpSpPr/>
          <p:nvPr/>
        </p:nvGrpSpPr>
        <p:grpSpPr>
          <a:xfrm>
            <a:off x="311047" y="629047"/>
            <a:ext cx="11569907" cy="2533254"/>
            <a:chOff x="317293" y="629047"/>
            <a:chExt cx="11569907" cy="2533254"/>
          </a:xfrm>
        </p:grpSpPr>
        <p:pic>
          <p:nvPicPr>
            <p:cNvPr id="6" name="Immagine 5">
              <a:extLst>
                <a:ext uri="{FF2B5EF4-FFF2-40B4-BE49-F238E27FC236}">
                  <a16:creationId xmlns:a16="http://schemas.microsoft.com/office/drawing/2014/main" id="{4697CB66-26D4-48BA-A051-AA5FA87601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17293" y="629048"/>
              <a:ext cx="3773118" cy="2533252"/>
            </a:xfrm>
            <a:prstGeom prst="rect">
              <a:avLst/>
            </a:prstGeom>
          </p:spPr>
        </p:pic>
        <p:pic>
          <p:nvPicPr>
            <p:cNvPr id="9" name="Immagine 8">
              <a:extLst>
                <a:ext uri="{FF2B5EF4-FFF2-40B4-BE49-F238E27FC236}">
                  <a16:creationId xmlns:a16="http://schemas.microsoft.com/office/drawing/2014/main" id="{60C50B45-5317-4331-85CE-933BFBAF06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215687" y="629049"/>
              <a:ext cx="3773118" cy="2533252"/>
            </a:xfrm>
            <a:prstGeom prst="rect">
              <a:avLst/>
            </a:prstGeom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42317580-E74D-45F0-A383-B5C0170F97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14082" y="629047"/>
              <a:ext cx="3773118" cy="2533252"/>
            </a:xfrm>
            <a:prstGeom prst="rect">
              <a:avLst/>
            </a:prstGeom>
          </p:spPr>
        </p:pic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B1D59F9F-31EB-420F-B434-4FC37E56A2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1047" y="4034078"/>
            <a:ext cx="3773118" cy="2142885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626CB814-50C4-420B-95A9-70745DA1E7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09441" y="4047386"/>
            <a:ext cx="3773118" cy="2142885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C9B6AC39-5595-4E4E-B782-6F1B1C1FEA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07835" y="4034077"/>
            <a:ext cx="3773119" cy="2142886"/>
          </a:xfrm>
          <a:prstGeom prst="rect">
            <a:avLst/>
          </a:prstGeom>
        </p:spPr>
      </p:pic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497AE5BC-19E8-4DBB-8748-EE31D10D429F}"/>
              </a:ext>
            </a:extLst>
          </p:cNvPr>
          <p:cNvSpPr txBox="1"/>
          <p:nvPr/>
        </p:nvSpPr>
        <p:spPr>
          <a:xfrm>
            <a:off x="1591540" y="3281676"/>
            <a:ext cx="900892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effectLst/>
                <a:latin typeface="DIN 1451 Mittelschrift" panose="020B0603050302020204" pitchFamily="34" charset="0"/>
              </a:rPr>
              <a:t>SCREENSHOTS</a:t>
            </a:r>
            <a:endParaRPr lang="it-IT" sz="3600" dirty="0">
              <a:effectLst/>
              <a:latin typeface="DIN 1451 Mittelschrift" panose="020B06030503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05481"/>
      </p:ext>
    </p:extLst>
  </p:cSld>
  <p:clrMapOvr>
    <a:masterClrMapping/>
  </p:clrMapOvr>
  <p:transition spd="slow">
    <p:wipe dir="u"/>
  </p:transition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617</Words>
  <Application>Microsoft Office PowerPoint</Application>
  <PresentationFormat>Widescreen</PresentationFormat>
  <Paragraphs>133</Paragraphs>
  <Slides>11</Slides>
  <Notes>10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7" baseType="lpstr">
      <vt:lpstr>Calibri Light</vt:lpstr>
      <vt:lpstr>Univers 49 Light Ultra Condense</vt:lpstr>
      <vt:lpstr>Calibri</vt:lpstr>
      <vt:lpstr>DIN 1451 Mittelschrift</vt:lpstr>
      <vt:lpstr>Arial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ArtemisHTML Fowl</dc:creator>
  <cp:lastModifiedBy>ArtemisHTML Fowl</cp:lastModifiedBy>
  <cp:revision>14</cp:revision>
  <dcterms:created xsi:type="dcterms:W3CDTF">2018-01-23T18:51:21Z</dcterms:created>
  <dcterms:modified xsi:type="dcterms:W3CDTF">2019-07-28T20:23:08Z</dcterms:modified>
</cp:coreProperties>
</file>

<file path=docProps/thumbnail.jpeg>
</file>